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0" r:id="rId1"/>
    <p:sldMasterId id="2147483683" r:id="rId2"/>
    <p:sldMasterId id="2147483695" r:id="rId3"/>
  </p:sldMasterIdLst>
  <p:sldIdLst>
    <p:sldId id="256" r:id="rId4"/>
    <p:sldId id="257" r:id="rId5"/>
    <p:sldId id="258" r:id="rId6"/>
  </p:sldIdLst>
  <p:sldSz cx="12192000" cy="6858000"/>
  <p:notesSz cx="6858000" cy="9144000"/>
  <p:embeddedFontLst>
    <p:embeddedFont>
      <p:font typeface="Roboto" panose="02000000000000000000" pitchFamily="2" charset="0"/>
      <p:regular r:id="rId7"/>
      <p:bold r:id="rId8"/>
      <p:italic r:id="rId9"/>
      <p:boldItalic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73" userDrawn="1">
          <p15:clr>
            <a:srgbClr val="A4A3A4"/>
          </p15:clr>
        </p15:guide>
        <p15:guide id="2" pos="24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934B"/>
    <a:srgbClr val="857437"/>
    <a:srgbClr val="262626"/>
    <a:srgbClr val="EEB2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74" autoAdjust="0"/>
    <p:restoredTop sz="94697"/>
  </p:normalViewPr>
  <p:slideViewPr>
    <p:cSldViewPr snapToGrid="0" snapToObjects="1">
      <p:cViewPr varScale="1">
        <p:scale>
          <a:sx n="83" d="100"/>
          <a:sy n="83" d="100"/>
        </p:scale>
        <p:origin x="232" y="728"/>
      </p:cViewPr>
      <p:guideLst>
        <p:guide orient="horz" pos="773"/>
        <p:guide pos="24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font" Target="fonts/font3.fntdata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24461" y="3793068"/>
            <a:ext cx="6795913" cy="16848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600"/>
              </a:lnSpc>
              <a:buNone/>
              <a:defRPr sz="3000" b="0" cap="none" spc="0" baseline="0">
                <a:solidFill>
                  <a:schemeClr val="tx1">
                    <a:lumMod val="50000"/>
                    <a:lumOff val="50000"/>
                  </a:schemeClr>
                </a:solidFill>
                <a:latin typeface="Roboto Condensed Light" pitchFamily="2" charset="0"/>
                <a:ea typeface="Roboto Condensed Light" pitchFamily="2" charset="0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17EE9D9-49A7-AE42-84D1-352EBEE407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24462" y="333633"/>
            <a:ext cx="6795913" cy="3459435"/>
          </a:xfrm>
          <a:prstGeom prst="rect">
            <a:avLst/>
          </a:prstGeom>
        </p:spPr>
        <p:txBody>
          <a:bodyPr anchor="b" anchorCtr="0">
            <a:normAutofit/>
          </a:bodyPr>
          <a:lstStyle>
            <a:lvl1pPr algn="l">
              <a:lnSpc>
                <a:spcPts val="4800"/>
              </a:lnSpc>
              <a:defRPr sz="4200" b="1" cap="none" spc="0" baseline="0">
                <a:solidFill>
                  <a:srgbClr val="A7934B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72513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61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121423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60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366059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379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78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5476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11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615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A8079-4F60-D34B-96A4-C32E3C6A4A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82101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213FC5-8FDB-D640-8F18-46D09DD7FD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81001" y="365125"/>
            <a:ext cx="8801100" cy="5811838"/>
          </a:xfrm>
        </p:spPr>
        <p:txBody>
          <a:bodyPr vert="eaVer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9F9D1-30A5-3C44-9E01-F570121C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C5DF8-E50D-1745-97C5-A23C0E51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2D20E1-9670-8A49-9442-60CC2307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465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BEFA-1B24-BD40-967B-224093822B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28C1E-32D8-CF48-A92C-E6AC112D0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E5600-2DCC-EB44-9203-121C72C9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FBA1A-F7CC-514B-BEB5-104BA2E09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D1CD0E1A-EFF5-9943-8AA6-521A2B23E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50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B768D-628B-BB40-BEE5-32E27182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A323E-BF1A-8C44-9650-0F8A4E12D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048" y="1215483"/>
            <a:ext cx="5615353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EEF26-478D-684B-BFF1-D8FD9BE7D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215483"/>
            <a:ext cx="5613400" cy="49614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BF72E-E074-E741-8514-3417AC9D8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52637-104D-064E-9B91-0BC72B6E1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44C3EF-E136-164D-954C-112EADD99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298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310077-12D2-2D4D-8F51-D9CB6B04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1" y="1235113"/>
            <a:ext cx="56176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0DF7D1-4D77-4C46-B579-F5861C745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1001" y="2078657"/>
            <a:ext cx="5617633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19A1FD-16BD-7B41-8D0F-269780D1BB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35113"/>
            <a:ext cx="563880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BAF2E0-F5E8-3946-89DE-62BFD441B2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078657"/>
            <a:ext cx="5638800" cy="411100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5BD322-BC93-4244-92C5-7651A7979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E79E3B-E843-6343-9ECC-916F6A2E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3D151B-D611-8446-9323-A31F43088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419FCA3D-219A-9547-A7A7-4EB9BE7DD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09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5170-396F-CE4F-A0AB-300CE970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A6F2CA-2DD1-AF41-91EF-4D055700C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635E81-A1AE-8442-89DE-148AC4FCD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583BD-E195-8D45-B88C-3F15BB700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20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7AE419-AE08-F348-87A6-E9445B339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02ABE-49F8-8E43-8B96-1F432917E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30AFCF-7504-9244-8529-F384A6BDB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501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EC417-39B3-8947-8902-0153B5002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0FAD0-D969-274E-8AC0-FC5A894FB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5FBC2C-9388-6049-AEF3-C1606676A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EA470E-5CA9-A545-B98E-1EFAA05E8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9ABCA5-3B76-9E47-892E-A475FC83C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F5A757-8D62-3444-9BDB-1CB584B73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49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8E57A-36CB-814D-B1A5-9012A244B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1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3259A3-587A-6D4A-AEF8-E4225996F7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13768" y="457201"/>
            <a:ext cx="749723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C1918-55BE-A644-8FDC-9E18F9A9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1001" y="2274849"/>
            <a:ext cx="3932767" cy="35941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9DD8F2-DDA7-354F-9FEA-A07E773A6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F10CDF-1139-2249-8F5E-3E7043CC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3F2438-4A98-5A4C-9057-FC3F0CBC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5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6C1-1209-CD40-86E4-C72B7974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57BF9-8D1A-FD41-A037-BF729754D1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231DA-AB5C-C240-9332-9CC3D46A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7AB74-A3C5-CF45-A5A3-124A94D1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3F40-6572-9341-AE1A-0342450A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678206-0642-9F48-9727-6B519CB28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638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image" Target="../media/image3.jpg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2981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342900" rtl="0" eaLnBrk="1" latinLnBrk="0" hangingPunct="1">
        <a:spcBef>
          <a:spcPct val="0"/>
        </a:spcBef>
        <a:buNone/>
        <a:defRPr sz="3600" b="1" kern="1200">
          <a:solidFill>
            <a:srgbClr val="857437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03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rgbClr val="A7934B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794E2-0939-7444-A82A-8BD5C7FA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200722"/>
            <a:ext cx="11430000" cy="10147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16A5F8-57A3-204B-9489-10B6EA097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215484"/>
            <a:ext cx="11430000" cy="4596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2C088-FD5F-6E47-B5E9-B42B8CA51A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6554A5-B4DD-7045-B047-B7DA6D1E70A4}" type="datetimeFigureOut">
              <a:rPr lang="en-US" smtClean="0"/>
              <a:t>11/5/18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B8B9A-12D6-EA40-AB29-6918054B5D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6154" y="5811839"/>
            <a:ext cx="5941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F842A-A21A-C542-88CC-30F0DD78DA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58118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78206-0642-9F48-9727-6B519CB285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41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 baseline="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>
              <a:lumMod val="85000"/>
              <a:lumOff val="1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7E66134-3B68-CA46-9583-81F439EB81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More information </a:t>
            </a:r>
            <a:r>
              <a:rPr lang="en-US" dirty="0" err="1"/>
              <a:t>xxxxxx</a:t>
            </a:r>
            <a:endParaRPr lang="en-US" dirty="0"/>
          </a:p>
          <a:p>
            <a:r>
              <a:rPr lang="en-US" dirty="0"/>
              <a:t>Date </a:t>
            </a:r>
            <a:r>
              <a:rPr lang="en-US" dirty="0" err="1"/>
              <a:t>xxxxxx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0E95FB-AFDA-C24E-BDC1-87184FFF6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 dirty="0"/>
              <a:t>Title of Presentation Here</a:t>
            </a:r>
          </a:p>
        </p:txBody>
      </p:sp>
    </p:spTree>
    <p:extLst>
      <p:ext uri="{BB962C8B-B14F-4D97-AF65-F5344CB8AC3E}">
        <p14:creationId xmlns:p14="http://schemas.microsoft.com/office/powerpoint/2010/main" val="2789775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4202EF4-BE1D-8146-9846-177F3B789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first point.</a:t>
            </a:r>
          </a:p>
          <a:p>
            <a:r>
              <a:rPr lang="en-US" dirty="0"/>
              <a:t>Here’s a second point. Let’s make it a longer one and see how it wraps</a:t>
            </a:r>
          </a:p>
          <a:p>
            <a:pPr lvl="1"/>
            <a:r>
              <a:rPr lang="en-US" dirty="0"/>
              <a:t>Example of a sub point.</a:t>
            </a:r>
          </a:p>
          <a:p>
            <a:pPr lvl="1"/>
            <a:r>
              <a:rPr lang="en-US" dirty="0"/>
              <a:t>Another sub point</a:t>
            </a:r>
          </a:p>
          <a:p>
            <a:r>
              <a:rPr lang="en-US" dirty="0"/>
              <a:t>Look, I’m a third point.</a:t>
            </a:r>
          </a:p>
          <a:p>
            <a:pPr lvl="1"/>
            <a:r>
              <a:rPr lang="en-US" dirty="0"/>
              <a:t>Subpoint example</a:t>
            </a:r>
          </a:p>
          <a:p>
            <a:pPr lvl="2"/>
            <a:r>
              <a:rPr lang="en-US" dirty="0"/>
              <a:t>Sub-sub point example the first</a:t>
            </a:r>
          </a:p>
          <a:p>
            <a:pPr lvl="2"/>
            <a:r>
              <a:rPr lang="en-US" dirty="0"/>
              <a:t>And the second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6A601C-F7AC-0C4F-9F21-FDFB1BAE4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One-Line Headline</a:t>
            </a:r>
          </a:p>
        </p:txBody>
      </p:sp>
    </p:spTree>
    <p:extLst>
      <p:ext uri="{BB962C8B-B14F-4D97-AF65-F5344CB8AC3E}">
        <p14:creationId xmlns:p14="http://schemas.microsoft.com/office/powerpoint/2010/main" val="2016116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921231-F76F-9C4D-85F8-96525AB67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the first point.</a:t>
            </a:r>
          </a:p>
          <a:p>
            <a:r>
              <a:rPr lang="en-US" dirty="0"/>
              <a:t>Here’s a second point. Let’s make it a longer one and see how it wraps</a:t>
            </a:r>
          </a:p>
          <a:p>
            <a:pPr lvl="1"/>
            <a:r>
              <a:rPr lang="en-US" dirty="0"/>
              <a:t>Example of a sub point.</a:t>
            </a:r>
          </a:p>
          <a:p>
            <a:pPr lvl="1"/>
            <a:r>
              <a:rPr lang="en-US" dirty="0"/>
              <a:t>Another sub point</a:t>
            </a:r>
          </a:p>
          <a:p>
            <a:r>
              <a:rPr lang="en-US" dirty="0"/>
              <a:t>Look, I’m a third point.</a:t>
            </a:r>
          </a:p>
          <a:p>
            <a:pPr lvl="1"/>
            <a:r>
              <a:rPr lang="en-US" dirty="0"/>
              <a:t>Subpoint example</a:t>
            </a:r>
          </a:p>
          <a:p>
            <a:pPr lvl="2"/>
            <a:r>
              <a:rPr lang="en-US" dirty="0"/>
              <a:t>Sub-sub point example the first</a:t>
            </a:r>
          </a:p>
          <a:p>
            <a:pPr lvl="2"/>
            <a:r>
              <a:rPr lang="en-US" dirty="0"/>
              <a:t>And the second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95DAEA5-6545-964C-9D5B-E32F44284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And if the headline is two lines long, it looks like this and gets a little smaller</a:t>
            </a:r>
          </a:p>
        </p:txBody>
      </p:sp>
    </p:spTree>
    <p:extLst>
      <p:ext uri="{BB962C8B-B14F-4D97-AF65-F5344CB8AC3E}">
        <p14:creationId xmlns:p14="http://schemas.microsoft.com/office/powerpoint/2010/main" val="420121212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2015_editable_slide_template</Template>
  <TotalTime>363</TotalTime>
  <Words>126</Words>
  <Application>Microsoft Macintosh PowerPoint</Application>
  <PresentationFormat>Widescreen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Roboto Condensed Light</vt:lpstr>
      <vt:lpstr>Roboto</vt:lpstr>
      <vt:lpstr>Arial</vt:lpstr>
      <vt:lpstr>Custom Design</vt:lpstr>
      <vt:lpstr>1_Custom Design</vt:lpstr>
      <vt:lpstr>2_Custom Design</vt:lpstr>
      <vt:lpstr>Title of Presentation Here</vt:lpstr>
      <vt:lpstr>A One-Line Headline</vt:lpstr>
      <vt:lpstr>And if the headline is two lines long, it looks like this and gets a little smaller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Endicott, Erica A</cp:lastModifiedBy>
  <cp:revision>36</cp:revision>
  <dcterms:created xsi:type="dcterms:W3CDTF">2016-03-09T16:46:53Z</dcterms:created>
  <dcterms:modified xsi:type="dcterms:W3CDTF">2018-11-05T17:01:24Z</dcterms:modified>
</cp:coreProperties>
</file>

<file path=docProps/thumbnail.jpeg>
</file>